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962" y="3095625"/>
            <a:ext cx="36480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672" y="3222154"/>
            <a:ext cx="6683455" cy="1430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672" y="4878338"/>
            <a:ext cx="8339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672" y="5700140"/>
            <a:ext cx="8339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88201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2268" y="2919844"/>
            <a:ext cx="47096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268" y="3637474"/>
            <a:ext cx="92461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268" y="4528725"/>
            <a:ext cx="92461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14475"/>
            <a:ext cx="118491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061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3" y="4010412"/>
            <a:ext cx="7272808" cy="28029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2367186"/>
            <a:ext cx="22491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256" y="3281586"/>
            <a:ext cx="22491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38362"/>
            <a:ext cx="117252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585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84984"/>
            <a:ext cx="583264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990542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870218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708920"/>
            <a:ext cx="5438775" cy="155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645024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71675"/>
            <a:ext cx="116490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7318" y="4077072"/>
            <a:ext cx="29210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14500"/>
            <a:ext cx="116395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6594"/>
            <a:ext cx="111347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57350"/>
            <a:ext cx="117538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50100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5973" y="350100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469" y="445013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4450132"/>
            <a:ext cx="31042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241690"/>
            <a:ext cx="3096344" cy="25716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3284984"/>
            <a:ext cx="7200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3429000"/>
            <a:ext cx="355282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161097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443162"/>
            <a:ext cx="1073467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64502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09725"/>
            <a:ext cx="116300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394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12976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9703" y="1388956"/>
            <a:ext cx="3419475" cy="278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4138951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0506" y="4115801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5519" y="5085184"/>
            <a:ext cx="32982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41155" y="5085184"/>
            <a:ext cx="70073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13460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276872"/>
            <a:ext cx="3457575" cy="280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174" y="2276872"/>
            <a:ext cx="3419475" cy="278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1344" y="2309370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3212196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4890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910161"/>
            <a:ext cx="962977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281461"/>
            <a:ext cx="77048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95861"/>
            <a:ext cx="77048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36641"/>
            <a:ext cx="77048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804742"/>
            <a:ext cx="9793088" cy="16485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395537"/>
            <a:ext cx="1167765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82962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432844"/>
            <a:ext cx="3096344" cy="1220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8049" y="4995426"/>
            <a:ext cx="3096344" cy="1220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413110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7949" y="2396958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1686" y="2396958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5" y="2396958"/>
            <a:ext cx="9970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7881" y="3284984"/>
            <a:ext cx="19497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12737" y="4176235"/>
            <a:ext cx="19497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04512" y="4176235"/>
            <a:ext cx="1170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7606" y="5157192"/>
            <a:ext cx="1170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2774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556792"/>
            <a:ext cx="324036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6896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1197" y="306896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933056"/>
            <a:ext cx="3825627" cy="290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205037"/>
            <a:ext cx="111823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140966"/>
            <a:ext cx="1080120" cy="1296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276178"/>
            <a:ext cx="334327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54691"/>
            <a:ext cx="117252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00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112395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140968"/>
            <a:ext cx="136815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35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43125"/>
            <a:ext cx="116681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14312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0851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71687"/>
            <a:ext cx="116109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5311" y="3845768"/>
            <a:ext cx="338137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07707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82427"/>
            <a:ext cx="11630025" cy="351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4293096"/>
            <a:ext cx="3040385" cy="25379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94505" y="40050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12976"/>
            <a:ext cx="10648950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403688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2025-12-17T09:58:24Z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